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283" r:id="rId14"/>
    <p:sldId id="311" r:id="rId15"/>
    <p:sldId id="298" r:id="rId16"/>
    <p:sldId id="299" r:id="rId17"/>
    <p:sldId id="313" r:id="rId18"/>
    <p:sldId id="315" r:id="rId19"/>
    <p:sldId id="307" r:id="rId20"/>
    <p:sldId id="300" r:id="rId21"/>
    <p:sldId id="301" r:id="rId22"/>
    <p:sldId id="319" r:id="rId23"/>
    <p:sldId id="322" r:id="rId24"/>
    <p:sldId id="320" r:id="rId25"/>
    <p:sldId id="324" r:id="rId26"/>
    <p:sldId id="264" r:id="rId27"/>
    <p:sldId id="318" r:id="rId28"/>
    <p:sldId id="323" r:id="rId29"/>
    <p:sldId id="321" r:id="rId30"/>
    <p:sldId id="316" r:id="rId31"/>
    <p:sldId id="317" r:id="rId32"/>
    <p:sldId id="306" r:id="rId33"/>
    <p:sldId id="303" r:id="rId34"/>
    <p:sldId id="282" r:id="rId35"/>
    <p:sldId id="294" r:id="rId36"/>
    <p:sldId id="295" r:id="rId37"/>
    <p:sldId id="296" r:id="rId38"/>
    <p:sldId id="297" r:id="rId39"/>
    <p:sldId id="288" r:id="rId40"/>
    <p:sldId id="284" r:id="rId41"/>
    <p:sldId id="292" r:id="rId42"/>
    <p:sldId id="293" r:id="rId43"/>
    <p:sldId id="291" r:id="rId44"/>
    <p:sldId id="287" r:id="rId45"/>
    <p:sldId id="286" r:id="rId46"/>
    <p:sldId id="285" r:id="rId47"/>
    <p:sldId id="274" r:id="rId48"/>
    <p:sldId id="270" r:id="rId49"/>
    <p:sldId id="266" r:id="rId50"/>
    <p:sldId id="261" r:id="rId51"/>
    <p:sldId id="262" r:id="rId52"/>
    <p:sldId id="257" r:id="rId53"/>
    <p:sldId id="263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0AFB"/>
    <a:srgbClr val="FAEBD3"/>
    <a:srgbClr val="9483C3"/>
    <a:srgbClr val="CDC7B6"/>
    <a:srgbClr val="450D59"/>
    <a:srgbClr val="FFFFF7"/>
    <a:srgbClr val="000000"/>
    <a:srgbClr val="050708"/>
    <a:srgbClr val="6ADAD5"/>
    <a:srgbClr val="04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60"/>
  </p:normalViewPr>
  <p:slideViewPr>
    <p:cSldViewPr snapToGrid="0">
      <p:cViewPr>
        <p:scale>
          <a:sx n="66" d="100"/>
          <a:sy n="66" d="100"/>
        </p:scale>
        <p:origin x="629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222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85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739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5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0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028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83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1.wdp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30.pn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12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조율의 서를 설정 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340794-7055-8215-F0F0-168D7428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93" y="3376719"/>
            <a:ext cx="3565174" cy="30680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8" y="4742976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7" y="4742976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266699" y="4304457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2454690" y="4794888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837850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3297579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6F1D02-5922-13D2-534E-9BD13B0C22C0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4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45566"/>
              </p:ext>
            </p:extLst>
          </p:nvPr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경고 단색으로 채워진">
            <a:extLst>
              <a:ext uri="{FF2B5EF4-FFF2-40B4-BE49-F238E27FC236}">
                <a16:creationId xmlns:a16="http://schemas.microsoft.com/office/drawing/2014/main" id="{A8E0C339-127B-DD2A-188A-8A9EC7AD0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2345" y="119920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래픽 1" descr="경고 단색으로 채워진">
            <a:extLst>
              <a:ext uri="{FF2B5EF4-FFF2-40B4-BE49-F238E27FC236}">
                <a16:creationId xmlns:a16="http://schemas.microsoft.com/office/drawing/2014/main" id="{4E50B6C1-460B-6BB7-47A5-94105A5C5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5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  <p:pic>
        <p:nvPicPr>
          <p:cNvPr id="3" name="그래픽 2" descr="경고 단색으로 채워진">
            <a:extLst>
              <a:ext uri="{FF2B5EF4-FFF2-40B4-BE49-F238E27FC236}">
                <a16:creationId xmlns:a16="http://schemas.microsoft.com/office/drawing/2014/main" id="{1C4B4696-B58D-281F-7DA4-C4ED5F57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D9C47-0C04-C2D3-1A25-F5CF8E950503}"/>
              </a:ext>
            </a:extLst>
          </p:cNvPr>
          <p:cNvSpPr txBox="1"/>
          <p:nvPr/>
        </p:nvSpPr>
        <p:spPr>
          <a:xfrm>
            <a:off x="266699" y="1465803"/>
            <a:ext cx="11305541" cy="5184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매칭되지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289D0C-2709-0A7C-8326-5AE7DF63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97155"/>
              </p:ext>
            </p:extLst>
          </p:nvPr>
        </p:nvGraphicFramePr>
        <p:xfrm>
          <a:off x="828040" y="3908583"/>
          <a:ext cx="669036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8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C18D41-5710-E2E4-8239-46C25D486851}"/>
              </a:ext>
            </a:extLst>
          </p:cNvPr>
          <p:cNvSpPr/>
          <p:nvPr/>
        </p:nvSpPr>
        <p:spPr>
          <a:xfrm>
            <a:off x="1117342" y="4776120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4998F-089B-5CE2-AA95-55ADE7B90A9F}"/>
              </a:ext>
            </a:extLst>
          </p:cNvPr>
          <p:cNvSpPr/>
          <p:nvPr/>
        </p:nvSpPr>
        <p:spPr>
          <a:xfrm>
            <a:off x="1117342" y="283884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CC79CB-E1EA-E68D-8056-3CD3D1DE5AAB}"/>
              </a:ext>
            </a:extLst>
          </p:cNvPr>
          <p:cNvSpPr/>
          <p:nvPr/>
        </p:nvSpPr>
        <p:spPr>
          <a:xfrm>
            <a:off x="8746153" y="5176225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E0CB7-6689-B9F4-E42A-A8EC8555E1E6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8167614" y="3691602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F2E7225-95CE-374E-B27F-4466AF0283D7}"/>
              </a:ext>
            </a:extLst>
          </p:cNvPr>
          <p:cNvSpPr/>
          <p:nvPr/>
        </p:nvSpPr>
        <p:spPr>
          <a:xfrm>
            <a:off x="8746158" y="207593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5E330E-AB0F-2E20-61E6-6D85B1C180B8}"/>
              </a:ext>
            </a:extLst>
          </p:cNvPr>
          <p:cNvSpPr/>
          <p:nvPr/>
        </p:nvSpPr>
        <p:spPr>
          <a:xfrm>
            <a:off x="8746155" y="23336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26751E9-58B2-B8CD-1A12-B512D6CFDDEE}"/>
              </a:ext>
            </a:extLst>
          </p:cNvPr>
          <p:cNvCxnSpPr>
            <a:cxnSpLocks/>
            <a:stCxn id="18" idx="1"/>
            <a:endCxn id="29" idx="0"/>
          </p:cNvCxnSpPr>
          <p:nvPr/>
        </p:nvCxnSpPr>
        <p:spPr>
          <a:xfrm rot="10800000" flipV="1">
            <a:off x="7301411" y="2533699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B5D22D0-6A61-C1E6-DB5F-510F7AD9A2DC}"/>
              </a:ext>
            </a:extLst>
          </p:cNvPr>
          <p:cNvSpPr/>
          <p:nvPr/>
        </p:nvSpPr>
        <p:spPr>
          <a:xfrm>
            <a:off x="8746163" y="323895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807EF6-8B19-B557-353A-DBB4D0A1F9E7}"/>
              </a:ext>
            </a:extLst>
          </p:cNvPr>
          <p:cNvSpPr/>
          <p:nvPr/>
        </p:nvSpPr>
        <p:spPr>
          <a:xfrm>
            <a:off x="8746160" y="349666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CF3E3-BF79-122C-250B-1BA40151EA9C}"/>
              </a:ext>
            </a:extLst>
          </p:cNvPr>
          <p:cNvSpPr/>
          <p:nvPr/>
        </p:nvSpPr>
        <p:spPr>
          <a:xfrm>
            <a:off x="8746157" y="136581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5DCBBB-DD2C-C536-C82D-EA0BB9B48EDD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9612361" y="1765924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111656-B14E-C7D8-AE9E-9AC3BE897D7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9612361" y="2981240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09835D-0867-3E29-B3A3-22CE2E3C4361}"/>
              </a:ext>
            </a:extLst>
          </p:cNvPr>
          <p:cNvSpPr/>
          <p:nvPr/>
        </p:nvSpPr>
        <p:spPr>
          <a:xfrm>
            <a:off x="6435206" y="349154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413A5F-AFE6-EFC0-865B-DBE727B420D0}"/>
              </a:ext>
            </a:extLst>
          </p:cNvPr>
          <p:cNvSpPr/>
          <p:nvPr/>
        </p:nvSpPr>
        <p:spPr>
          <a:xfrm>
            <a:off x="8167614" y="344386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BD65A6-46F5-63AB-5677-28B9A0C442B7}"/>
              </a:ext>
            </a:extLst>
          </p:cNvPr>
          <p:cNvSpPr/>
          <p:nvPr/>
        </p:nvSpPr>
        <p:spPr>
          <a:xfrm>
            <a:off x="8167614" y="23001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91CDA-07D6-1DD3-EE09-AE731EA2562B}"/>
              </a:ext>
            </a:extLst>
          </p:cNvPr>
          <p:cNvSpPr/>
          <p:nvPr/>
        </p:nvSpPr>
        <p:spPr>
          <a:xfrm>
            <a:off x="9697705" y="299121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55050F-F040-ADFD-5ACC-1F8BD096FD72}"/>
              </a:ext>
            </a:extLst>
          </p:cNvPr>
          <p:cNvSpPr/>
          <p:nvPr/>
        </p:nvSpPr>
        <p:spPr>
          <a:xfrm>
            <a:off x="9697705" y="411091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20BDC1-0F49-829D-3427-5EF7FA1C0216}"/>
              </a:ext>
            </a:extLst>
          </p:cNvPr>
          <p:cNvSpPr/>
          <p:nvPr/>
        </p:nvSpPr>
        <p:spPr>
          <a:xfrm>
            <a:off x="8746153" y="4454266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78F13E-591B-9BF6-DDC6-412049A5021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9612357" y="4144254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A98DCE-C7D4-ACA1-F7F7-6067273E84B7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 flipH="1">
            <a:off x="9612356" y="4854371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DD5380-9146-FB51-C5E0-B97ACDFFAF91}"/>
              </a:ext>
            </a:extLst>
          </p:cNvPr>
          <p:cNvSpPr/>
          <p:nvPr/>
        </p:nvSpPr>
        <p:spPr>
          <a:xfrm>
            <a:off x="1117342" y="3481573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4728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006444" y="346994"/>
            <a:ext cx="3994139" cy="5853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079C7-8768-4B3B-A250-12682F6A7FA0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94A44EBE-5612-5E02-A709-528C4F5FA89E}"/>
              </a:ext>
            </a:extLst>
          </p:cNvPr>
          <p:cNvSpPr/>
          <p:nvPr/>
        </p:nvSpPr>
        <p:spPr>
          <a:xfrm>
            <a:off x="262537" y="4126299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제외 콘텐츠 투표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7E3B2A-7954-88E9-F798-9978C28516B6}"/>
              </a:ext>
            </a:extLst>
          </p:cNvPr>
          <p:cNvSpPr/>
          <p:nvPr/>
        </p:nvSpPr>
        <p:spPr>
          <a:xfrm>
            <a:off x="266699" y="1465802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17509F2-C280-B8BE-3CC9-8BEB1B964B2A}"/>
              </a:ext>
            </a:extLst>
          </p:cNvPr>
          <p:cNvSpPr/>
          <p:nvPr/>
        </p:nvSpPr>
        <p:spPr>
          <a:xfrm>
            <a:off x="4721976" y="1465803"/>
            <a:ext cx="247650" cy="5155408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B1588-A7B0-1AD5-ED34-31CE7A53164D}"/>
              </a:ext>
            </a:extLst>
          </p:cNvPr>
          <p:cNvSpPr txBox="1"/>
          <p:nvPr/>
        </p:nvSpPr>
        <p:spPr>
          <a:xfrm>
            <a:off x="5067299" y="1345400"/>
            <a:ext cx="61523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등장할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일종의 로비 공간으로 작은 면적이며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특별히 이동 할 이유도 이동 할 곳도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5067298" y="3927757"/>
            <a:ext cx="7005639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열린 상태에서도 채팅을 통해 의사소통을 나눌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D8E413-A6C8-3117-F590-0E5F9C051E6E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3ADFC2-C785-5D05-801E-DC549588CD1C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9A1CD1-AE3A-6D35-6D1D-4DEC6E794CCF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121E1F-A190-E8E6-C120-D5B26AF3EA19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DAB8AC6-506F-98E4-05DE-380A49C002C4}"/>
              </a:ext>
            </a:extLst>
          </p:cNvPr>
          <p:cNvCxnSpPr>
            <a:cxnSpLocks/>
          </p:cNvCxnSpPr>
          <p:nvPr/>
        </p:nvCxnSpPr>
        <p:spPr>
          <a:xfrm>
            <a:off x="4814051" y="3913802"/>
            <a:ext cx="7061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813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17509F2-C280-B8BE-3CC9-8BEB1B964B2A}"/>
              </a:ext>
            </a:extLst>
          </p:cNvPr>
          <p:cNvSpPr/>
          <p:nvPr/>
        </p:nvSpPr>
        <p:spPr>
          <a:xfrm>
            <a:off x="4721976" y="1465803"/>
            <a:ext cx="247650" cy="5155408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7AE93-0960-D500-6A6B-560F313A0958}"/>
              </a:ext>
            </a:extLst>
          </p:cNvPr>
          <p:cNvSpPr txBox="1"/>
          <p:nvPr/>
        </p:nvSpPr>
        <p:spPr>
          <a:xfrm>
            <a:off x="5067298" y="1346896"/>
            <a:ext cx="7124702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콘텐츠를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개씩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각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콘텐츠를 보여준 뒤에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닫히고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5067298" y="3927757"/>
            <a:ext cx="685800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투표가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특수 효과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파티원과 중복되는 특수 효과는 선택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남은 특수 효과중에서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267B3-76D4-8D6A-A722-F5C8E032B3C1}"/>
              </a:ext>
            </a:extLst>
          </p:cNvPr>
          <p:cNvSpPr txBox="1"/>
          <p:nvPr/>
        </p:nvSpPr>
        <p:spPr>
          <a:xfrm>
            <a:off x="6333486" y="6118386"/>
            <a:ext cx="432562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있던 큐브 버프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재활용해주면 될 듯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D48CCB-F898-68CC-C049-AE15BDFA733D}"/>
              </a:ext>
            </a:extLst>
          </p:cNvPr>
          <p:cNvSpPr/>
          <p:nvPr/>
        </p:nvSpPr>
        <p:spPr>
          <a:xfrm>
            <a:off x="262537" y="4126299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특수 효과 선택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8C4AF98-2C6D-AEEF-BC44-AFF524CBC57C}"/>
              </a:ext>
            </a:extLst>
          </p:cNvPr>
          <p:cNvSpPr/>
          <p:nvPr/>
        </p:nvSpPr>
        <p:spPr>
          <a:xfrm>
            <a:off x="266699" y="1465802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제외 콘텐츠 투표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972A53B-8545-8009-E359-C115D05E3977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AF3F99-9199-7622-95B9-CB5814ACF0C4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82AF46-9D6C-E94F-7F3A-F698D6218121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AC5690-825C-B355-7C65-A0F4769D2737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E315774-7BB8-C8D8-BC57-878B9E7F9DCD}"/>
              </a:ext>
            </a:extLst>
          </p:cNvPr>
          <p:cNvCxnSpPr>
            <a:cxnSpLocks/>
          </p:cNvCxnSpPr>
          <p:nvPr/>
        </p:nvCxnSpPr>
        <p:spPr>
          <a:xfrm>
            <a:off x="4814051" y="3913802"/>
            <a:ext cx="7061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17509F2-C280-B8BE-3CC9-8BEB1B964B2A}"/>
              </a:ext>
            </a:extLst>
          </p:cNvPr>
          <p:cNvSpPr/>
          <p:nvPr/>
        </p:nvSpPr>
        <p:spPr>
          <a:xfrm>
            <a:off x="4721976" y="1465803"/>
            <a:ext cx="247650" cy="5155408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5067299" y="1338478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5067299" y="3927757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시작합니다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콘텐츠 진행률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파티의 점수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CC2BF-545F-2E67-5410-D06F45822CDF}"/>
              </a:ext>
            </a:extLst>
          </p:cNvPr>
          <p:cNvSpPr/>
          <p:nvPr/>
        </p:nvSpPr>
        <p:spPr>
          <a:xfrm>
            <a:off x="262537" y="4126299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아무거나 콘텐츠</a:t>
            </a:r>
            <a:br>
              <a:rPr lang="en-US" altLang="ko-KR" dirty="0"/>
            </a:br>
            <a:r>
              <a:rPr lang="ko-KR" altLang="en-US" dirty="0"/>
              <a:t>시작해서 달려가는 모습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D4E300-38CE-04E8-627D-F7D5C00A28A0}"/>
              </a:ext>
            </a:extLst>
          </p:cNvPr>
          <p:cNvSpPr/>
          <p:nvPr/>
        </p:nvSpPr>
        <p:spPr>
          <a:xfrm>
            <a:off x="266699" y="1465802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비브린</a:t>
            </a:r>
            <a:r>
              <a:rPr lang="ko-KR" altLang="en-US" dirty="0"/>
              <a:t> 큐브 전용 로딩화면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3D44EA-ECF5-A9B2-4A7C-F6126051F7C4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37199-C7C6-BB4F-A4E0-F64EB57E0FB6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D74A69-01A8-8610-9BFA-1070A8B6ADB7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A71EF7-DFC6-1451-F952-EA76A8268BB9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74BB306-5E36-1166-D716-12C8615EB0B2}"/>
              </a:ext>
            </a:extLst>
          </p:cNvPr>
          <p:cNvCxnSpPr>
            <a:cxnSpLocks/>
          </p:cNvCxnSpPr>
          <p:nvPr/>
        </p:nvCxnSpPr>
        <p:spPr>
          <a:xfrm>
            <a:off x="4814051" y="3913802"/>
            <a:ext cx="7061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340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17509F2-C280-B8BE-3CC9-8BEB1B964B2A}"/>
              </a:ext>
            </a:extLst>
          </p:cNvPr>
          <p:cNvSpPr/>
          <p:nvPr/>
        </p:nvSpPr>
        <p:spPr>
          <a:xfrm>
            <a:off x="4721976" y="1465803"/>
            <a:ext cx="247650" cy="5155408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B1588-A7B0-1AD5-ED34-31CE7A53164D}"/>
              </a:ext>
            </a:extLst>
          </p:cNvPr>
          <p:cNvSpPr txBox="1"/>
          <p:nvPr/>
        </p:nvSpPr>
        <p:spPr>
          <a:xfrm>
            <a:off x="5067299" y="1345400"/>
            <a:ext cx="685800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종료 시 기존과 동일하게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컨텐츠 종료 시 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파티가 콘텐츠를 진행중인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종료를 기다립니다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5067299" y="3927757"/>
            <a:ext cx="673862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라운드 종료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A2C07D-14BA-B85C-B120-F10C0B02144A}"/>
              </a:ext>
            </a:extLst>
          </p:cNvPr>
          <p:cNvSpPr/>
          <p:nvPr/>
        </p:nvSpPr>
        <p:spPr>
          <a:xfrm>
            <a:off x="262537" y="4126299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라운드 결과 보여주는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F61D4C-E15D-B880-E644-B249AC1B3250}"/>
              </a:ext>
            </a:extLst>
          </p:cNvPr>
          <p:cNvSpPr/>
          <p:nvPr/>
        </p:nvSpPr>
        <p:spPr>
          <a:xfrm>
            <a:off x="266699" y="1465802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A895E5-3A9F-9D7D-9F69-0642842CED03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1A193-2FDA-78F8-94DA-56B3184A8497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9D78C2-2A55-1EA6-B07B-55EF1419A6CC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60232F-3E23-34F9-1F19-79559D7F74F3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0FC519-E81F-F251-B3AA-490CABC44238}"/>
              </a:ext>
            </a:extLst>
          </p:cNvPr>
          <p:cNvCxnSpPr>
            <a:cxnSpLocks/>
          </p:cNvCxnSpPr>
          <p:nvPr/>
        </p:nvCxnSpPr>
        <p:spPr>
          <a:xfrm>
            <a:off x="4814051" y="3913802"/>
            <a:ext cx="7061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FD204AA-A2A2-203B-28C3-3D3013B38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592469"/>
              </p:ext>
            </p:extLst>
          </p:nvPr>
        </p:nvGraphicFramePr>
        <p:xfrm>
          <a:off x="5457214" y="5484126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0479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17509F2-C280-B8BE-3CC9-8BEB1B964B2A}"/>
              </a:ext>
            </a:extLst>
          </p:cNvPr>
          <p:cNvSpPr/>
          <p:nvPr/>
        </p:nvSpPr>
        <p:spPr>
          <a:xfrm>
            <a:off x="4721976" y="1465803"/>
            <a:ext cx="247650" cy="2447999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B1588-A7B0-1AD5-ED34-31CE7A53164D}"/>
              </a:ext>
            </a:extLst>
          </p:cNvPr>
          <p:cNvSpPr txBox="1"/>
          <p:nvPr/>
        </p:nvSpPr>
        <p:spPr>
          <a:xfrm>
            <a:off x="5067299" y="1345400"/>
            <a:ext cx="685800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F61D4C-E15D-B880-E644-B249AC1B3250}"/>
              </a:ext>
            </a:extLst>
          </p:cNvPr>
          <p:cNvSpPr/>
          <p:nvPr/>
        </p:nvSpPr>
        <p:spPr>
          <a:xfrm>
            <a:off x="266699" y="1465802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</a:t>
            </a:r>
            <a:r>
              <a:rPr lang="ko-KR" altLang="en-US" dirty="0" err="1"/>
              <a:t>비브린</a:t>
            </a:r>
            <a:r>
              <a:rPr lang="ko-KR" altLang="en-US" dirty="0"/>
              <a:t> 큐브 결과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A895E5-3A9F-9D7D-9F69-0642842CED03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1A193-2FDA-78F8-94DA-56B3184A8497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579851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868714"/>
              </p:ext>
            </p:extLst>
          </p:nvPr>
        </p:nvGraphicFramePr>
        <p:xfrm>
          <a:off x="2512200" y="764062"/>
          <a:ext cx="6396966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232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3232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32322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540220"/>
              </p:ext>
            </p:extLst>
          </p:nvPr>
        </p:nvGraphicFramePr>
        <p:xfrm>
          <a:off x="2441080" y="3037840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9648700-8D8B-49D3-B6D9-F7FD9E413E82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B2E5B939-280B-46FD-AAF7-82BDB706C817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D80D725-DA42-4503-8917-412086CEEBA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241DE43E-ACB8-4AD6-9196-55979599383C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6F24497-C602-4E11-AE3F-448EC31DB7A8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696049C-979A-4AE6-971A-E4C5B94343A7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8224DD-D034-4526-892A-C86D3CBCEACC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4D87F-FC2C-4D63-A3C0-E11343FC96BE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281D-A8A4-4450-8F52-B3BC13376BFE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C5C178-3FC2-4D78-AACE-50A428C82ED9}"/>
              </a:ext>
            </a:extLst>
          </p:cNvPr>
          <p:cNvSpPr>
            <a:spLocks noChangeAspect="1"/>
          </p:cNvSpPr>
          <p:nvPr/>
        </p:nvSpPr>
        <p:spPr>
          <a:xfrm>
            <a:off x="2645571" y="1101826"/>
            <a:ext cx="5810249" cy="4330494"/>
          </a:xfrm>
          <a:prstGeom prst="roundRect">
            <a:avLst>
              <a:gd name="adj" fmla="val 0"/>
            </a:avLst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103" y="524226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2715490" y="5525973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2702966" y="5207270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4976379" y="5518352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59978A1-2D62-40E0-AE87-46D3BD84644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B7AC65-A69E-4A76-8B12-BD31210F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2" b="2395"/>
          <a:stretch/>
        </p:blipFill>
        <p:spPr>
          <a:xfrm>
            <a:off x="0" y="1426464"/>
            <a:ext cx="12192000" cy="4498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DAB80-FEAA-4C37-BB15-C490F34F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0" t="11812" r="12350" b="83077"/>
          <a:stretch/>
        </p:blipFill>
        <p:spPr>
          <a:xfrm>
            <a:off x="0" y="1426464"/>
            <a:ext cx="6096000" cy="30073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4BCF6E-A7C6-4256-B83D-B15193B2FA65}"/>
              </a:ext>
            </a:extLst>
          </p:cNvPr>
          <p:cNvSpPr>
            <a:spLocks noChangeAspect="1"/>
          </p:cNvSpPr>
          <p:nvPr/>
        </p:nvSpPr>
        <p:spPr>
          <a:xfrm>
            <a:off x="2634861" y="1723803"/>
            <a:ext cx="7633851" cy="4201509"/>
          </a:xfrm>
          <a:prstGeom prst="roundRect">
            <a:avLst>
              <a:gd name="adj" fmla="val 0"/>
            </a:avLst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E9F2A-F2B1-444A-85AD-C9FF9D4530BA}"/>
              </a:ext>
            </a:extLst>
          </p:cNvPr>
          <p:cNvSpPr/>
          <p:nvPr/>
        </p:nvSpPr>
        <p:spPr>
          <a:xfrm>
            <a:off x="10268712" y="1723802"/>
            <a:ext cx="1923288" cy="4201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C2DAE6-449B-4496-85B4-764E23A36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37" t="87379" r="5715" b="6428"/>
          <a:stretch/>
        </p:blipFill>
        <p:spPr>
          <a:xfrm>
            <a:off x="10268331" y="5576061"/>
            <a:ext cx="1924051" cy="349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6DEE5A-35DF-4DBD-9E2A-0B533DA4A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37" t="71632" r="5405" b="18296"/>
          <a:stretch/>
        </p:blipFill>
        <p:spPr>
          <a:xfrm>
            <a:off x="10268713" y="5016467"/>
            <a:ext cx="1923288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8D87BB-A62E-4365-A50E-3F839FC4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626" y="5626845"/>
            <a:ext cx="635886" cy="230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9B17F-6A29-4D91-950A-49EF0F2AB3F4}"/>
              </a:ext>
            </a:extLst>
          </p:cNvPr>
          <p:cNvSpPr txBox="1"/>
          <p:nvPr/>
        </p:nvSpPr>
        <p:spPr>
          <a:xfrm>
            <a:off x="10749343" y="5626845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FB57-3C5B-4019-8B49-197D6BD557B2}"/>
              </a:ext>
            </a:extLst>
          </p:cNvPr>
          <p:cNvSpPr/>
          <p:nvPr/>
        </p:nvSpPr>
        <p:spPr>
          <a:xfrm>
            <a:off x="2634671" y="5165725"/>
            <a:ext cx="7633470" cy="758262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F2684-4098-4D33-8CB1-6FC296AD4FBD}"/>
              </a:ext>
            </a:extLst>
          </p:cNvPr>
          <p:cNvSpPr txBox="1"/>
          <p:nvPr/>
        </p:nvSpPr>
        <p:spPr>
          <a:xfrm>
            <a:off x="2822575" y="5168031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FA220E-2654-4601-AB96-EAB4038BD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5792990" y="5538835"/>
            <a:ext cx="1316831" cy="26436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B9ACA3-B10E-41CF-939A-C8F4E152D792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3ECA14-E615-42F1-8288-0CF57447D7F3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2F377C-E570-49BE-B07C-50EE46C4341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837FBE-5E70-4496-ACEE-20CEE83B3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2877" y="5380664"/>
            <a:ext cx="875264" cy="1900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6C04DC2-EF90-406F-9BA6-8E7DAFDBE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6106" y="4442301"/>
            <a:ext cx="2634861" cy="866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C9843A-E843-46F1-8F4F-9C8FDE08B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9971" r="77512" b="48745"/>
          <a:stretch/>
        </p:blipFill>
        <p:spPr>
          <a:xfrm>
            <a:off x="2964259" y="1062931"/>
            <a:ext cx="2634861" cy="28638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8C0649-35E0-48EE-8B3F-0E006A9432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-381" y="4983216"/>
            <a:ext cx="2634861" cy="86666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3202C6-9DF4-4EC1-AB88-B66DC038786D}"/>
              </a:ext>
            </a:extLst>
          </p:cNvPr>
          <p:cNvSpPr/>
          <p:nvPr/>
        </p:nvSpPr>
        <p:spPr>
          <a:xfrm>
            <a:off x="711573" y="1935789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4ACBB-3EB1-42FE-A3B3-99092A549164}"/>
              </a:ext>
            </a:extLst>
          </p:cNvPr>
          <p:cNvSpPr txBox="1"/>
          <p:nvPr/>
        </p:nvSpPr>
        <p:spPr>
          <a:xfrm>
            <a:off x="546377" y="1934463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AF77897-D3D3-414B-B672-4C72F8040B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3976" y="3926782"/>
            <a:ext cx="1841291" cy="10642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E1E5358-0DCE-402D-BC02-BA9CFAACFD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0" b="14080" l="2941" r="22269">
                        <a14:foregroundMark x1="22101" y1="12160" x2="22101" y2="12160"/>
                        <a14:foregroundMark x1="21765" y1="11360" x2="21765" y2="11360"/>
                        <a14:foregroundMark x1="20840" y1="11040" x2="9496" y2="11520"/>
                        <a14:foregroundMark x1="6218" y1="10880" x2="3697" y2="11360"/>
                        <a14:foregroundMark x1="3361" y1="13280" x2="3950" y2="11200"/>
                        <a14:foregroundMark x1="3697" y1="13760" x2="4118" y2="12160"/>
                        <a14:foregroundMark x1="3277" y1="13760" x2="3277" y2="11360"/>
                        <a14:foregroundMark x1="3361" y1="10720" x2="3109" y2="9920"/>
                        <a14:foregroundMark x1="3613" y1="10880" x2="9160" y2="10400"/>
                        <a14:foregroundMark x1="9160" y1="10400" x2="9160" y2="10400"/>
                        <a14:foregroundMark x1="7311" y1="10240" x2="8908" y2="10080"/>
                        <a14:foregroundMark x1="21513" y1="10400" x2="22269" y2="11680"/>
                        <a14:foregroundMark x1="4454" y1="12800" x2="4454" y2="12800"/>
                        <a14:foregroundMark x1="4454" y1="12960" x2="4454" y2="12960"/>
                        <a14:foregroundMark x1="4370" y1="13600" x2="4370" y2="13600"/>
                        <a14:foregroundMark x1="4622" y1="12480" x2="4622" y2="12480"/>
                        <a14:foregroundMark x1="5042" y1="11840" x2="5294" y2="12000"/>
                        <a14:foregroundMark x1="5378" y1="11680" x2="8824" y2="12000"/>
                        <a14:foregroundMark x1="10924" y1="12160" x2="15042" y2="12160"/>
                        <a14:foregroundMark x1="14454" y1="12000" x2="18403" y2="12320"/>
                        <a14:foregroundMark x1="17143" y1="12000" x2="20756" y2="12000"/>
                        <a14:foregroundMark x1="3950" y1="14080" x2="3950" y2="14080"/>
                        <a14:backgroundMark x1="18319" y1="12640" x2="18319" y2="12640"/>
                        <a14:backgroundMark x1="5966" y1="13600" x2="5966" y2="13600"/>
                        <a14:backgroundMark x1="5126" y1="13440" x2="5126" y2="13440"/>
                      </a14:backgroundRemoval>
                    </a14:imgEffect>
                  </a14:imgLayer>
                </a14:imgProps>
              </a:ext>
            </a:extLst>
          </a:blip>
          <a:srcRect l="2888" t="9971" r="77512" b="85693"/>
          <a:stretch/>
        </p:blipFill>
        <p:spPr>
          <a:xfrm rot="10800000">
            <a:off x="2963660" y="3626047"/>
            <a:ext cx="2634861" cy="30073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E953ADE-24F7-42BE-B10C-89A69CC1D3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0" b="14080" l="2941" r="22269">
                        <a14:foregroundMark x1="22101" y1="12160" x2="22101" y2="12160"/>
                        <a14:foregroundMark x1="21765" y1="11360" x2="21765" y2="11360"/>
                        <a14:foregroundMark x1="20840" y1="11040" x2="9496" y2="11520"/>
                        <a14:foregroundMark x1="6218" y1="10880" x2="3697" y2="11360"/>
                        <a14:foregroundMark x1="3361" y1="13280" x2="3950" y2="11200"/>
                        <a14:foregroundMark x1="3697" y1="13760" x2="4118" y2="12160"/>
                        <a14:foregroundMark x1="3277" y1="13760" x2="3277" y2="11360"/>
                        <a14:foregroundMark x1="3361" y1="10720" x2="3109" y2="9920"/>
                        <a14:foregroundMark x1="3613" y1="10880" x2="9160" y2="10400"/>
                        <a14:foregroundMark x1="9160" y1="10400" x2="9160" y2="10400"/>
                        <a14:foregroundMark x1="7311" y1="10240" x2="8908" y2="10080"/>
                        <a14:foregroundMark x1="21513" y1="10400" x2="22269" y2="11680"/>
                        <a14:foregroundMark x1="4454" y1="12800" x2="4454" y2="12800"/>
                        <a14:foregroundMark x1="4454" y1="12960" x2="4454" y2="12960"/>
                        <a14:foregroundMark x1="4370" y1="13600" x2="4370" y2="13600"/>
                        <a14:foregroundMark x1="4622" y1="12480" x2="4622" y2="12480"/>
                        <a14:foregroundMark x1="5042" y1="11840" x2="5294" y2="12000"/>
                        <a14:foregroundMark x1="5378" y1="11680" x2="8824" y2="12000"/>
                        <a14:foregroundMark x1="10924" y1="12160" x2="15042" y2="12160"/>
                        <a14:foregroundMark x1="14454" y1="12000" x2="18403" y2="12320"/>
                        <a14:foregroundMark x1="17143" y1="12000" x2="20756" y2="12000"/>
                        <a14:foregroundMark x1="3950" y1="14080" x2="3950" y2="14080"/>
                        <a14:backgroundMark x1="18319" y1="12640" x2="18319" y2="12640"/>
                        <a14:backgroundMark x1="5966" y1="13600" x2="5966" y2="13600"/>
                        <a14:backgroundMark x1="5126" y1="13440" x2="5126" y2="13440"/>
                      </a14:backgroundRemoval>
                    </a14:imgEffect>
                  </a14:imgLayer>
                </a14:imgProps>
              </a:ext>
            </a:extLst>
          </a:blip>
          <a:srcRect l="2888" t="9971" r="77512" b="85693"/>
          <a:stretch/>
        </p:blipFill>
        <p:spPr>
          <a:xfrm rot="10800000">
            <a:off x="2963877" y="3626047"/>
            <a:ext cx="2634861" cy="3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6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B7AC65-A69E-4A76-8B12-BD31210F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2" b="2395"/>
          <a:stretch/>
        </p:blipFill>
        <p:spPr>
          <a:xfrm>
            <a:off x="0" y="1426464"/>
            <a:ext cx="12192000" cy="4498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DAB80-FEAA-4C37-BB15-C490F34F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0" t="11812" r="12350" b="83077"/>
          <a:stretch/>
        </p:blipFill>
        <p:spPr>
          <a:xfrm>
            <a:off x="0" y="1426464"/>
            <a:ext cx="6096000" cy="30073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4BCF6E-A7C6-4256-B83D-B15193B2FA65}"/>
              </a:ext>
            </a:extLst>
          </p:cNvPr>
          <p:cNvSpPr>
            <a:spLocks noChangeAspect="1"/>
          </p:cNvSpPr>
          <p:nvPr/>
        </p:nvSpPr>
        <p:spPr>
          <a:xfrm>
            <a:off x="2647072" y="1723801"/>
            <a:ext cx="5203419" cy="2863851"/>
          </a:xfrm>
          <a:prstGeom prst="roundRect">
            <a:avLst>
              <a:gd name="adj" fmla="val 0"/>
            </a:avLst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E9F2A-F2B1-444A-85AD-C9FF9D4530BA}"/>
              </a:ext>
            </a:extLst>
          </p:cNvPr>
          <p:cNvSpPr/>
          <p:nvPr/>
        </p:nvSpPr>
        <p:spPr>
          <a:xfrm>
            <a:off x="10268712" y="1723802"/>
            <a:ext cx="1923288" cy="4201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C2DAE6-449B-4496-85B4-764E23A36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37" t="87379" r="5715" b="6428"/>
          <a:stretch/>
        </p:blipFill>
        <p:spPr>
          <a:xfrm>
            <a:off x="10268331" y="5576061"/>
            <a:ext cx="1924051" cy="349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6DEE5A-35DF-4DBD-9E2A-0B533DA4A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37" t="71632" r="5405" b="18296"/>
          <a:stretch/>
        </p:blipFill>
        <p:spPr>
          <a:xfrm>
            <a:off x="10268713" y="5016467"/>
            <a:ext cx="1923288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8D87BB-A62E-4365-A50E-3F839FC4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626" y="5626845"/>
            <a:ext cx="635886" cy="230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9B17F-6A29-4D91-950A-49EF0F2AB3F4}"/>
              </a:ext>
            </a:extLst>
          </p:cNvPr>
          <p:cNvSpPr txBox="1"/>
          <p:nvPr/>
        </p:nvSpPr>
        <p:spPr>
          <a:xfrm>
            <a:off x="10749343" y="5626845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FB57-3C5B-4019-8B49-197D6BD557B2}"/>
              </a:ext>
            </a:extLst>
          </p:cNvPr>
          <p:cNvSpPr/>
          <p:nvPr/>
        </p:nvSpPr>
        <p:spPr>
          <a:xfrm>
            <a:off x="2634671" y="5165725"/>
            <a:ext cx="7633470" cy="758262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FA220E-2654-4601-AB96-EAB4038BD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5792990" y="5538835"/>
            <a:ext cx="1316831" cy="2643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2F377C-E570-49BE-B07C-50EE46C4341B}"/>
              </a:ext>
            </a:extLst>
          </p:cNvPr>
          <p:cNvSpPr txBox="1"/>
          <p:nvPr/>
        </p:nvSpPr>
        <p:spPr>
          <a:xfrm>
            <a:off x="3676802" y="4961173"/>
            <a:ext cx="554920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837FBE-5E70-4496-ACEE-20CEE83B3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2877" y="5380664"/>
            <a:ext cx="875264" cy="1900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6C04DC2-EF90-406F-9BA6-8E7DAFDBE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6106" y="4442301"/>
            <a:ext cx="2634861" cy="866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C9843A-E843-46F1-8F4F-9C8FDE08B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9971" r="77512" b="48745"/>
          <a:stretch/>
        </p:blipFill>
        <p:spPr>
          <a:xfrm>
            <a:off x="0" y="1727199"/>
            <a:ext cx="2634861" cy="28638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8C0649-35E0-48EE-8B3F-0E006A9432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-381" y="4983216"/>
            <a:ext cx="2634861" cy="8666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FFCDAA-3A84-4001-82C9-D06FE97F1F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28" r="3296" b="28632"/>
          <a:stretch/>
        </p:blipFill>
        <p:spPr>
          <a:xfrm flipV="1">
            <a:off x="75431" y="5626844"/>
            <a:ext cx="2559050" cy="29714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3202C6-9DF4-4EC1-AB88-B66DC038786D}"/>
              </a:ext>
            </a:extLst>
          </p:cNvPr>
          <p:cNvSpPr/>
          <p:nvPr/>
        </p:nvSpPr>
        <p:spPr>
          <a:xfrm>
            <a:off x="711573" y="1935789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4ACBB-3EB1-42FE-A3B3-99092A549164}"/>
              </a:ext>
            </a:extLst>
          </p:cNvPr>
          <p:cNvSpPr txBox="1"/>
          <p:nvPr/>
        </p:nvSpPr>
        <p:spPr>
          <a:xfrm>
            <a:off x="546377" y="1934463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09B2C-DEBD-40DE-AD89-E7E95C442D1B}"/>
              </a:ext>
            </a:extLst>
          </p:cNvPr>
          <p:cNvSpPr txBox="1"/>
          <p:nvPr/>
        </p:nvSpPr>
        <p:spPr>
          <a:xfrm>
            <a:off x="3676802" y="4675439"/>
            <a:ext cx="554920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b="1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C507D-C53D-42CA-BBA4-EDDF8756F7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0" t="-2104" r="20" b="6279"/>
          <a:stretch/>
        </p:blipFill>
        <p:spPr>
          <a:xfrm>
            <a:off x="10262607" y="3202182"/>
            <a:ext cx="1885111" cy="15883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783B1FD-5959-4793-B5D1-92257368F0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0103" y="3785686"/>
            <a:ext cx="329596" cy="3272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FE61868-381D-415F-9D6F-709C9D810E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0317" y="3785686"/>
            <a:ext cx="329596" cy="3272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13FD7C8-DE19-4E7D-96F9-3F58F34421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49699" y="3455757"/>
            <a:ext cx="329596" cy="32725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6CFA82F-A860-48ED-9DB0-0D67D05D0F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9913" y="3455757"/>
            <a:ext cx="329596" cy="32725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4134E79-E8C1-42F9-92F3-10B963E70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08891" y="3452702"/>
            <a:ext cx="329596" cy="3272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648DD85-C22D-4765-BD59-A8B685EB0B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9105" y="3452702"/>
            <a:ext cx="329596" cy="32725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D52149-237D-405A-90B0-C02719956AAE}"/>
              </a:ext>
            </a:extLst>
          </p:cNvPr>
          <p:cNvSpPr/>
          <p:nvPr/>
        </p:nvSpPr>
        <p:spPr>
          <a:xfrm>
            <a:off x="10334593" y="3484952"/>
            <a:ext cx="245269" cy="262755"/>
          </a:xfrm>
          <a:prstGeom prst="rect">
            <a:avLst/>
          </a:prstGeom>
          <a:solidFill>
            <a:srgbClr val="450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CF9352-89A7-4827-813C-DD4D6A2EF1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81" b="89982" l="9947" r="89876">
                        <a14:foregroundMark x1="54174" y1="9660" x2="54174" y2="9660"/>
                        <a14:foregroundMark x1="50266" y1="89982" x2="50266" y2="89982"/>
                        <a14:backgroundMark x1="28597" y1="21467" x2="18472" y2="50984"/>
                        <a14:backgroundMark x1="20071" y1="61360" x2="25755" y2="77102"/>
                        <a14:backgroundMark x1="29840" y1="32021" x2="27176" y2="50805"/>
                        <a14:backgroundMark x1="30018" y1="35599" x2="30018" y2="35599"/>
                        <a14:backgroundMark x1="31083" y1="35242" x2="31083" y2="37209"/>
                        <a14:backgroundMark x1="67673" y1="23256" x2="68028" y2="30590"/>
                      </a14:backgroundRemoval>
                    </a14:imgEffect>
                  </a14:imgLayer>
                </a14:imgProps>
              </a:ext>
            </a:extLst>
          </a:blip>
          <a:srcRect l="27006" t="7067" r="27878" b="5409"/>
          <a:stretch/>
        </p:blipFill>
        <p:spPr>
          <a:xfrm>
            <a:off x="10386910" y="3485773"/>
            <a:ext cx="136410" cy="26275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2F78830-6346-4623-9D92-E735C14B9F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5256" r="15996" b="6176"/>
          <a:stretch/>
        </p:blipFill>
        <p:spPr>
          <a:xfrm>
            <a:off x="10262607" y="4339555"/>
            <a:ext cx="1583567" cy="3077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095081A-7CED-4B37-AF44-18886EDB39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8712" y="4649430"/>
            <a:ext cx="1345672" cy="3566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513597C-BF6A-42B1-BA84-D98231847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64623" y="4306105"/>
            <a:ext cx="198357" cy="48980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E565A97-618C-468A-B747-ABB7F2AE62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09257" y="4516225"/>
            <a:ext cx="503018" cy="48980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DD8E074-9119-4EB0-BEA0-F5C9075A95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79253" y="4333924"/>
            <a:ext cx="217160" cy="6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36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0"/>
          <a:stretch/>
        </p:blipFill>
        <p:spPr>
          <a:xfrm>
            <a:off x="4416525" y="100335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신청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818" y="4449340"/>
            <a:ext cx="1123418" cy="2439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" y="342900"/>
            <a:ext cx="5319223" cy="2990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34" y="3935659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65695" y="5452649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모서리가 둥근 직사각형 50">
            <a:extLst>
              <a:ext uri="{FF2B5EF4-FFF2-40B4-BE49-F238E27FC236}">
                <a16:creationId xmlns:a16="http://schemas.microsoft.com/office/drawing/2014/main" id="{25D76484-A6C6-4D98-9D27-808D9FCB592D}"/>
              </a:ext>
            </a:extLst>
          </p:cNvPr>
          <p:cNvSpPr/>
          <p:nvPr/>
        </p:nvSpPr>
        <p:spPr>
          <a:xfrm>
            <a:off x="4375625" y="1708625"/>
            <a:ext cx="3440750" cy="3440750"/>
          </a:xfrm>
          <a:prstGeom prst="roundRect">
            <a:avLst>
              <a:gd name="adj" fmla="val 31784"/>
            </a:avLst>
          </a:prstGeom>
          <a:noFill/>
          <a:ln w="254000">
            <a:solidFill>
              <a:srgbClr val="FAEBD3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모서리가 둥근 직사각형 51">
            <a:extLst>
              <a:ext uri="{FF2B5EF4-FFF2-40B4-BE49-F238E27FC236}">
                <a16:creationId xmlns:a16="http://schemas.microsoft.com/office/drawing/2014/main" id="{6EF52CD8-5716-4A3F-BC79-E21D9F7F65DC}"/>
              </a:ext>
            </a:extLst>
          </p:cNvPr>
          <p:cNvSpPr/>
          <p:nvPr/>
        </p:nvSpPr>
        <p:spPr>
          <a:xfrm rot="2700000">
            <a:off x="5368135" y="516676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E35D07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모서리가 둥근 직사각형 52">
            <a:extLst>
              <a:ext uri="{FF2B5EF4-FFF2-40B4-BE49-F238E27FC236}">
                <a16:creationId xmlns:a16="http://schemas.microsoft.com/office/drawing/2014/main" id="{95FB80A6-7B75-49A3-B405-DF8E1990EA40}"/>
              </a:ext>
            </a:extLst>
          </p:cNvPr>
          <p:cNvSpPr/>
          <p:nvPr/>
        </p:nvSpPr>
        <p:spPr>
          <a:xfrm rot="2700000">
            <a:off x="5368136" y="4883248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0795F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모서리가 둥근 직사각형 53">
            <a:extLst>
              <a:ext uri="{FF2B5EF4-FFF2-40B4-BE49-F238E27FC236}">
                <a16:creationId xmlns:a16="http://schemas.microsoft.com/office/drawing/2014/main" id="{CE135CBA-9746-4F79-9D49-8DB5E4DD43AD}"/>
              </a:ext>
            </a:extLst>
          </p:cNvPr>
          <p:cNvSpPr/>
          <p:nvPr/>
        </p:nvSpPr>
        <p:spPr>
          <a:xfrm rot="2700000">
            <a:off x="3196153" y="2701135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FABB0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모서리가 둥근 직사각형 54">
            <a:extLst>
              <a:ext uri="{FF2B5EF4-FFF2-40B4-BE49-F238E27FC236}">
                <a16:creationId xmlns:a16="http://schemas.microsoft.com/office/drawing/2014/main" id="{C91C04B5-9A40-4896-BFAB-1847740D66A5}"/>
              </a:ext>
            </a:extLst>
          </p:cNvPr>
          <p:cNvSpPr/>
          <p:nvPr/>
        </p:nvSpPr>
        <p:spPr>
          <a:xfrm rot="2700000">
            <a:off x="7546280" y="2701135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AA53B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직사각형 61">
            <a:extLst>
              <a:ext uri="{FF2B5EF4-FFF2-40B4-BE49-F238E27FC236}">
                <a16:creationId xmlns:a16="http://schemas.microsoft.com/office/drawing/2014/main" id="{2B450501-61E4-441F-9463-33F7B244C58A}"/>
              </a:ext>
            </a:extLst>
          </p:cNvPr>
          <p:cNvSpPr/>
          <p:nvPr/>
        </p:nvSpPr>
        <p:spPr>
          <a:xfrm>
            <a:off x="3238858" y="3321277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모험 콘텐츠</a:t>
            </a:r>
          </a:p>
        </p:txBody>
      </p:sp>
      <p:sp>
        <p:nvSpPr>
          <p:cNvPr id="103" name="직사각형 64">
            <a:extLst>
              <a:ext uri="{FF2B5EF4-FFF2-40B4-BE49-F238E27FC236}">
                <a16:creationId xmlns:a16="http://schemas.microsoft.com/office/drawing/2014/main" id="{F7FCD586-7954-4AB7-9FC8-C20362C64D4E}"/>
              </a:ext>
            </a:extLst>
          </p:cNvPr>
          <p:cNvSpPr/>
          <p:nvPr/>
        </p:nvSpPr>
        <p:spPr>
          <a:xfrm>
            <a:off x="5416825" y="5527966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PVP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콘텐츠</a:t>
            </a:r>
            <a:endParaRPr lang="ko-KR" altLang="en-US" sz="1400" dirty="0">
              <a:solidFill>
                <a:schemeClr val="tx1">
                  <a:alpha val="60000"/>
                </a:schemeClr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4" name="직사각형 67">
            <a:extLst>
              <a:ext uri="{FF2B5EF4-FFF2-40B4-BE49-F238E27FC236}">
                <a16:creationId xmlns:a16="http://schemas.microsoft.com/office/drawing/2014/main" id="{9FB816BE-4E33-4D8C-BB32-6EA147976CC0}"/>
              </a:ext>
            </a:extLst>
          </p:cNvPr>
          <p:cNvSpPr/>
          <p:nvPr/>
        </p:nvSpPr>
        <p:spPr>
          <a:xfrm>
            <a:off x="5416825" y="1120664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일일 콘텐츠</a:t>
            </a:r>
          </a:p>
        </p:txBody>
      </p:sp>
      <p:sp>
        <p:nvSpPr>
          <p:cNvPr id="105" name="직사각형 70">
            <a:extLst>
              <a:ext uri="{FF2B5EF4-FFF2-40B4-BE49-F238E27FC236}">
                <a16:creationId xmlns:a16="http://schemas.microsoft.com/office/drawing/2014/main" id="{61590512-1DF2-4868-AFD6-4591270210F4}"/>
              </a:ext>
            </a:extLst>
          </p:cNvPr>
          <p:cNvSpPr/>
          <p:nvPr/>
        </p:nvSpPr>
        <p:spPr>
          <a:xfrm>
            <a:off x="7603826" y="3321277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엔</a:t>
            </a: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드 콘텐츠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8EB0063-B28B-4965-9A30-86D05802F57B}"/>
              </a:ext>
            </a:extLst>
          </p:cNvPr>
          <p:cNvSpPr/>
          <p:nvPr/>
        </p:nvSpPr>
        <p:spPr>
          <a:xfrm>
            <a:off x="5035117" y="3243975"/>
            <a:ext cx="212176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콘텐츠 명</a:t>
            </a:r>
            <a:r>
              <a:rPr lang="en-US" altLang="ko-KR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미정</a:t>
            </a:r>
            <a:r>
              <a:rPr lang="en-US" altLang="ko-KR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)</a:t>
            </a:r>
            <a:endParaRPr lang="ko-KR" altLang="en-US" sz="2000" dirty="0">
              <a:solidFill>
                <a:schemeClr val="bg1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7031AAC-AF7C-41E2-9A9F-3FCF8A3FFFC6}"/>
              </a:ext>
            </a:extLst>
          </p:cNvPr>
          <p:cNvSpPr>
            <a:spLocks noChangeAspect="1"/>
          </p:cNvSpPr>
          <p:nvPr/>
        </p:nvSpPr>
        <p:spPr>
          <a:xfrm>
            <a:off x="9391405" y="4000625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47BBD596-4249-4937-A37D-77C02CEC84E4}"/>
              </a:ext>
            </a:extLst>
          </p:cNvPr>
          <p:cNvSpPr>
            <a:spLocks noChangeAspect="1"/>
          </p:cNvSpPr>
          <p:nvPr/>
        </p:nvSpPr>
        <p:spPr>
          <a:xfrm>
            <a:off x="9391405" y="2412739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9F073E78-72A2-42F1-858F-D99119682B1E}"/>
              </a:ext>
            </a:extLst>
          </p:cNvPr>
          <p:cNvSpPr>
            <a:spLocks noChangeAspect="1"/>
          </p:cNvSpPr>
          <p:nvPr/>
        </p:nvSpPr>
        <p:spPr>
          <a:xfrm>
            <a:off x="9391405" y="2943961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8AD4961-82DB-451A-94D4-341AABD6AB4C}"/>
              </a:ext>
            </a:extLst>
          </p:cNvPr>
          <p:cNvSpPr>
            <a:spLocks noChangeAspect="1"/>
          </p:cNvSpPr>
          <p:nvPr/>
        </p:nvSpPr>
        <p:spPr>
          <a:xfrm>
            <a:off x="9391405" y="3472293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D9B36E-5C67-41E7-94F7-4DBEDF838DB6}"/>
              </a:ext>
            </a:extLst>
          </p:cNvPr>
          <p:cNvSpPr>
            <a:spLocks noChangeAspect="1"/>
          </p:cNvSpPr>
          <p:nvPr/>
        </p:nvSpPr>
        <p:spPr>
          <a:xfrm>
            <a:off x="7332662" y="71911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E35D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5D6BE4D-D75F-4E26-B4C0-9ABE53348CE1}"/>
              </a:ext>
            </a:extLst>
          </p:cNvPr>
          <p:cNvSpPr>
            <a:spLocks noChangeAspect="1"/>
          </p:cNvSpPr>
          <p:nvPr/>
        </p:nvSpPr>
        <p:spPr>
          <a:xfrm>
            <a:off x="7332662" y="12618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E35D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52232716-D7A1-4517-91F1-F70DEF78B99F}"/>
              </a:ext>
            </a:extLst>
          </p:cNvPr>
          <p:cNvSpPr>
            <a:spLocks noChangeAspect="1"/>
          </p:cNvSpPr>
          <p:nvPr/>
        </p:nvSpPr>
        <p:spPr>
          <a:xfrm>
            <a:off x="2603380" y="543481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079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E35134C2-63C9-476F-A7B3-469688735309}"/>
              </a:ext>
            </a:extLst>
          </p:cNvPr>
          <p:cNvSpPr>
            <a:spLocks noChangeAspect="1"/>
          </p:cNvSpPr>
          <p:nvPr/>
        </p:nvSpPr>
        <p:spPr>
          <a:xfrm>
            <a:off x="558384" y="2738281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8F588F58-61F0-4CC3-B606-302754384FB1}"/>
              </a:ext>
            </a:extLst>
          </p:cNvPr>
          <p:cNvSpPr>
            <a:spLocks noChangeAspect="1"/>
          </p:cNvSpPr>
          <p:nvPr/>
        </p:nvSpPr>
        <p:spPr>
          <a:xfrm>
            <a:off x="558384" y="3269503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FAAEDC22-8AA9-4097-BAF0-71646345EC79}"/>
              </a:ext>
            </a:extLst>
          </p:cNvPr>
          <p:cNvSpPr>
            <a:spLocks noChangeAspect="1"/>
          </p:cNvSpPr>
          <p:nvPr/>
        </p:nvSpPr>
        <p:spPr>
          <a:xfrm>
            <a:off x="558384" y="3797835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4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8135" y="3071933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0CEE4D8-F657-4B92-B9E4-AF8FDCB62170}"/>
              </a:ext>
            </a:extLst>
          </p:cNvPr>
          <p:cNvCxnSpPr>
            <a:cxnSpLocks/>
          </p:cNvCxnSpPr>
          <p:nvPr/>
        </p:nvCxnSpPr>
        <p:spPr>
          <a:xfrm flipV="1">
            <a:off x="1727200" y="2390973"/>
            <a:ext cx="464687" cy="5840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55E6520-3BF3-495B-939B-1E4EE72DBB54}"/>
              </a:ext>
            </a:extLst>
          </p:cNvPr>
          <p:cNvCxnSpPr>
            <a:cxnSpLocks/>
          </p:cNvCxnSpPr>
          <p:nvPr/>
        </p:nvCxnSpPr>
        <p:spPr>
          <a:xfrm flipV="1">
            <a:off x="2108200" y="3310997"/>
            <a:ext cx="913087" cy="23586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BEE776B-B4F2-456C-8B99-685AD671DA68}"/>
              </a:ext>
            </a:extLst>
          </p:cNvPr>
          <p:cNvCxnSpPr>
            <a:cxnSpLocks/>
          </p:cNvCxnSpPr>
          <p:nvPr/>
        </p:nvCxnSpPr>
        <p:spPr>
          <a:xfrm>
            <a:off x="2108200" y="4098396"/>
            <a:ext cx="913087" cy="39550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B523E8C-09CD-4EF9-AF6E-30A1482CB7FD}"/>
              </a:ext>
            </a:extLst>
          </p:cNvPr>
          <p:cNvCxnSpPr>
            <a:cxnSpLocks/>
          </p:cNvCxnSpPr>
          <p:nvPr/>
        </p:nvCxnSpPr>
        <p:spPr>
          <a:xfrm>
            <a:off x="1668780" y="4493905"/>
            <a:ext cx="523107" cy="86053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CA7DE98-9787-4227-BEDD-C6E2910F4D74}"/>
              </a:ext>
            </a:extLst>
          </p:cNvPr>
          <p:cNvSpPr/>
          <p:nvPr/>
        </p:nvSpPr>
        <p:spPr>
          <a:xfrm>
            <a:off x="1850777" y="1178932"/>
            <a:ext cx="1440000" cy="144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F9505"/>
              </a:gs>
              <a:gs pos="70000">
                <a:srgbClr val="FF9505"/>
              </a:gs>
              <a:gs pos="100000">
                <a:schemeClr val="bg1"/>
              </a:gs>
            </a:gsLst>
            <a:lin ang="12900000" scaled="0"/>
            <a:tileRect/>
          </a:gradFill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8000">
                  <a:schemeClr val="accent4"/>
                </a:gs>
                <a:gs pos="84000">
                  <a:schemeClr val="accent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5DFEF70-E1ED-47C9-A5D4-9097D1F3D1F7}"/>
              </a:ext>
            </a:extLst>
          </p:cNvPr>
          <p:cNvSpPr/>
          <p:nvPr/>
        </p:nvSpPr>
        <p:spPr>
          <a:xfrm>
            <a:off x="2934837" y="2402045"/>
            <a:ext cx="1440000" cy="1440000"/>
          </a:xfrm>
          <a:prstGeom prst="ellipse">
            <a:avLst/>
          </a:prstGeom>
          <a:solidFill>
            <a:srgbClr val="FFE66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FE0DDE1-20E6-4722-B9C4-17E33DA18EC6}"/>
              </a:ext>
            </a:extLst>
          </p:cNvPr>
          <p:cNvSpPr/>
          <p:nvPr/>
        </p:nvSpPr>
        <p:spPr>
          <a:xfrm>
            <a:off x="2934837" y="3987836"/>
            <a:ext cx="1440000" cy="1440000"/>
          </a:xfrm>
          <a:prstGeom prst="ellipse">
            <a:avLst/>
          </a:prstGeom>
          <a:solidFill>
            <a:srgbClr val="6CA6C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996BF34-9081-40D2-80B4-EBD75D73E8F4}"/>
              </a:ext>
            </a:extLst>
          </p:cNvPr>
          <p:cNvSpPr/>
          <p:nvPr/>
        </p:nvSpPr>
        <p:spPr>
          <a:xfrm>
            <a:off x="1853820" y="5225817"/>
            <a:ext cx="1440000" cy="1440000"/>
          </a:xfrm>
          <a:prstGeom prst="ellipse">
            <a:avLst/>
          </a:prstGeom>
          <a:solidFill>
            <a:srgbClr val="C3BEF7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CF1082D-B93E-4108-BFCA-1C0FAD95DF93}"/>
              </a:ext>
            </a:extLst>
          </p:cNvPr>
          <p:cNvSpPr/>
          <p:nvPr/>
        </p:nvSpPr>
        <p:spPr>
          <a:xfrm>
            <a:off x="391887" y="2862375"/>
            <a:ext cx="1800000" cy="180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F4B6D5-E9F0-465F-B6EC-485EA7960BE3}"/>
              </a:ext>
            </a:extLst>
          </p:cNvPr>
          <p:cNvSpPr txBox="1"/>
          <p:nvPr/>
        </p:nvSpPr>
        <p:spPr>
          <a:xfrm>
            <a:off x="1890058" y="1446399"/>
            <a:ext cx="1349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16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ABB186E-9F5D-4FA7-915E-E2F1C821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87" y="2390973"/>
            <a:ext cx="5058481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물건입니다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795274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천칭을 적용하지 않거나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5419</TotalTime>
  <Words>2657</Words>
  <Application>Microsoft Office PowerPoint</Application>
  <PresentationFormat>와이드스크린</PresentationFormat>
  <Paragraphs>424</Paragraphs>
  <Slides>53</Slides>
  <Notes>17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416</cp:revision>
  <dcterms:created xsi:type="dcterms:W3CDTF">2024-10-29T05:59:45Z</dcterms:created>
  <dcterms:modified xsi:type="dcterms:W3CDTF">2024-11-11T11:39:18Z</dcterms:modified>
</cp:coreProperties>
</file>